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5" r:id="rId2"/>
    <p:sldId id="256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 snapToGrid="0" snapToObjects="1">
      <p:cViewPr>
        <p:scale>
          <a:sx n="90" d="100"/>
          <a:sy n="90" d="100"/>
        </p:scale>
        <p:origin x="-1320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53-B160-F54C-BFA0-50D31C40F97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A92-2A33-EA41-A2FA-F0E7C8D51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7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53-B160-F54C-BFA0-50D31C40F97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A92-2A33-EA41-A2FA-F0E7C8D51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6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53-B160-F54C-BFA0-50D31C40F97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A92-2A33-EA41-A2FA-F0E7C8D51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86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53-B160-F54C-BFA0-50D31C40F97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A92-2A33-EA41-A2FA-F0E7C8D51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95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53-B160-F54C-BFA0-50D31C40F97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A92-2A33-EA41-A2FA-F0E7C8D51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65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53-B160-F54C-BFA0-50D31C40F97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A92-2A33-EA41-A2FA-F0E7C8D51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62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53-B160-F54C-BFA0-50D31C40F97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A92-2A33-EA41-A2FA-F0E7C8D51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97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53-B160-F54C-BFA0-50D31C40F97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A92-2A33-EA41-A2FA-F0E7C8D51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59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53-B160-F54C-BFA0-50D31C40F97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A92-2A33-EA41-A2FA-F0E7C8D51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3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53-B160-F54C-BFA0-50D31C40F97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A92-2A33-EA41-A2FA-F0E7C8D51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53-B160-F54C-BFA0-50D31C40F97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A92-2A33-EA41-A2FA-F0E7C8D51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4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53-B160-F54C-BFA0-50D31C40F97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A92-2A33-EA41-A2FA-F0E7C8D51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53-B160-F54C-BFA0-50D31C40F97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A92-2A33-EA41-A2FA-F0E7C8D51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6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53-B160-F54C-BFA0-50D31C40F97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A92-2A33-EA41-A2FA-F0E7C8D51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5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53-B160-F54C-BFA0-50D31C40F97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A92-2A33-EA41-A2FA-F0E7C8D51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7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53-B160-F54C-BFA0-50D31C40F97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2A92-2A33-EA41-A2FA-F0E7C8D51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0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AEDF2053-B160-F54C-BFA0-50D31C40F97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53DE2A92-2A33-EA41-A2FA-F0E7C8D51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8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AEDF2053-B160-F54C-BFA0-50D31C40F97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53DE2A92-2A33-EA41-A2FA-F0E7C8D51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531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C59B8137-2C84-EB40-9B5D-3E66D6AE7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ko-KR" altLang="en-US" sz="115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상록수</a:t>
            </a: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/>
            </a:r>
            <a:b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i="1" cap="none" dirty="0" err="1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Sangroksu</a:t>
            </a:r>
            <a:r>
              <a:rPr lang="en-US" altLang="ko-KR" sz="4400" i="1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 (Evergreen)</a:t>
            </a: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/>
            </a:r>
            <a:b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/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36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Words and Music by Kim </a:t>
            </a:r>
            <a:r>
              <a:rPr lang="en-US" altLang="ko-KR" sz="3600" cap="none" dirty="0" err="1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MinKi</a:t>
            </a:r>
            <a:endParaRPr lang="en-US" sz="4400" i="1" cap="none" dirty="0">
              <a:latin typeface="NanumMyeongjoExtraBold" panose="02020603020101020101" pitchFamily="18" charset="-127"/>
              <a:ea typeface="NanumMyeongjoExtra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2366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C59B8137-2C84-EB40-9B5D-3E66D6AE7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우리 나갈 길 멀고 험해도</a:t>
            </a:r>
            <a:b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깨치고 나아가 끝내 이기리라</a:t>
            </a:r>
            <a:b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/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Our road ahead is </a:t>
            </a: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long</a:t>
            </a:r>
            <a:b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They are long and hard</a:t>
            </a:r>
            <a:b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But we will be awake</a:t>
            </a:r>
            <a:b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And we shall overcome</a:t>
            </a:r>
            <a:endParaRPr lang="ko-KR" altLang="en-US" sz="4400" cap="none" dirty="0">
              <a:latin typeface="NanumMyeongjoExtraBold" panose="02020603020101020101" pitchFamily="18" charset="-127"/>
              <a:ea typeface="NanumMyeongjoExtra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062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C59B8137-2C84-EB40-9B5D-3E66D6AE7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저 들에 푸르른 솔잎을 보라</a:t>
            </a:r>
            <a:b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돌보는 사람도 하나 없는데</a:t>
            </a: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/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/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Look out and </a:t>
            </a: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see</a:t>
            </a:r>
            <a:b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the </a:t>
            </a: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lush pine tree in the field</a:t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0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It stands </a:t>
            </a:r>
            <a:r>
              <a:rPr lang="en-US" altLang="ko-KR" sz="40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lush and green</a:t>
            </a:r>
            <a:br>
              <a:rPr lang="en-US" altLang="ko-KR" sz="40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0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Though no </a:t>
            </a:r>
            <a:r>
              <a:rPr lang="en-US" altLang="ko-KR" sz="40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one cares for it</a:t>
            </a:r>
            <a:endParaRPr lang="en-US" sz="4400" cap="none" dirty="0">
              <a:latin typeface="NanumMyeongjoExtraBold" panose="02020603020101020101" pitchFamily="18" charset="-127"/>
              <a:ea typeface="NanumMyeongjoExtra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966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C59B8137-2C84-EB40-9B5D-3E66D6AE7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비바람 맞고 눈보라 쳐도</a:t>
            </a:r>
            <a:b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온 누리 끝까지 맘껏 푸르다</a:t>
            </a: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/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/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The rains and </a:t>
            </a: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winds</a:t>
            </a:r>
            <a:b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and </a:t>
            </a: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blizzards may hit </a:t>
            </a: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her</a:t>
            </a:r>
            <a:b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but </a:t>
            </a: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it stays blue on its </a:t>
            </a: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own</a:t>
            </a:r>
            <a:b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to </a:t>
            </a: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the ends of the earth.</a:t>
            </a:r>
            <a:endParaRPr lang="ko-KR" altLang="en-US" sz="4400" cap="none" dirty="0">
              <a:latin typeface="NanumMyeongjoExtraBold" panose="02020603020101020101" pitchFamily="18" charset="-127"/>
              <a:ea typeface="NanumMyeongjoExtra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7257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C59B8137-2C84-EB40-9B5D-3E66D6AE7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서럽고 쓰리던 지난날들도</a:t>
            </a:r>
            <a:b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다시는 다시는 오지 말라고</a:t>
            </a: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/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/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Wishing for the </a:t>
            </a: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days</a:t>
            </a:r>
            <a:b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of sorrow and pain</a:t>
            </a:r>
            <a:b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to </a:t>
            </a: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never come </a:t>
            </a: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back</a:t>
            </a:r>
            <a:b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ever again.</a:t>
            </a:r>
            <a:endParaRPr lang="ko-KR" altLang="en-US" sz="4400" cap="none" dirty="0">
              <a:latin typeface="NanumMyeongjoExtraBold" panose="02020603020101020101" pitchFamily="18" charset="-127"/>
              <a:ea typeface="NanumMyeongjoExtra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4067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C59B8137-2C84-EB40-9B5D-3E66D6AE7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땀 </a:t>
            </a:r>
            <a:r>
              <a:rPr lang="ko-KR" altLang="en-US" sz="4400" cap="none" dirty="0" err="1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흘리리라</a:t>
            </a:r>
            <a: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 </a:t>
            </a:r>
            <a:r>
              <a:rPr lang="ko-KR" altLang="en-US" sz="4400" cap="none" dirty="0" err="1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깨우치리라</a:t>
            </a:r>
            <a: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/>
            </a:r>
            <a:b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ko-KR" altLang="en-US" sz="4400" cap="none" dirty="0" err="1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거칠은</a:t>
            </a:r>
            <a: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 들판에 솔잎 되리라</a:t>
            </a: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/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/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We will labor on</a:t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We will enlighten ourselves</a:t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We will become lush pine trees</a:t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In a barren field</a:t>
            </a:r>
            <a:endParaRPr lang="ko-KR" altLang="en-US" sz="4400" cap="none" dirty="0">
              <a:latin typeface="NanumMyeongjoExtraBold" panose="02020603020101020101" pitchFamily="18" charset="-127"/>
              <a:ea typeface="NanumMyeongjoExtra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89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4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C59B8137-2C84-EB40-9B5D-3E66D6AE7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우리들 가진 것 비록 적어도</a:t>
            </a:r>
            <a:b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손에 손 맞잡고 눈물 흘리니</a:t>
            </a:r>
            <a:b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/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Though </a:t>
            </a: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what we have</a:t>
            </a:r>
            <a:b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may be small and little</a:t>
            </a: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/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We will hold hand in hand</a:t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and </a:t>
            </a: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shed our </a:t>
            </a: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tears together</a:t>
            </a:r>
            <a:endParaRPr lang="ko-KR" altLang="en-US" sz="4400" cap="none" dirty="0">
              <a:latin typeface="NanumMyeongjoExtraBold" panose="02020603020101020101" pitchFamily="18" charset="-127"/>
              <a:ea typeface="NanumMyeongjoExtra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3625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C59B8137-2C84-EB40-9B5D-3E66D6AE7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우리 나갈 길 멀고 험해도</a:t>
            </a:r>
            <a:b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깨치고 나아가 끝내 이기리라</a:t>
            </a:r>
            <a:b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/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Our road ahead is </a:t>
            </a: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long</a:t>
            </a:r>
            <a:b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They are long and hard</a:t>
            </a:r>
            <a:b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But we will be awake</a:t>
            </a:r>
            <a:b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And we shall overcome</a:t>
            </a:r>
            <a:endParaRPr lang="ko-KR" altLang="en-US" sz="4400" cap="none" dirty="0">
              <a:latin typeface="NanumMyeongjoExtraBold" panose="02020603020101020101" pitchFamily="18" charset="-127"/>
              <a:ea typeface="NanumMyeongjoExtra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5899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C59B8137-2C84-EB40-9B5D-3E66D6AE7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우리들 가진 것 비록 적어도</a:t>
            </a:r>
            <a:b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손에 손 맞잡고 눈물 흘리니</a:t>
            </a:r>
            <a:br>
              <a:rPr lang="ko-KR" altLang="en-US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/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Though </a:t>
            </a: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what we have</a:t>
            </a:r>
            <a:b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may be small and little</a:t>
            </a: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/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We will hold hand in hand</a:t>
            </a:r>
            <a:b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and </a:t>
            </a:r>
            <a:r>
              <a:rPr lang="en-US" altLang="ko-KR" sz="4400" cap="none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shed our </a:t>
            </a:r>
            <a:r>
              <a:rPr lang="en-US" altLang="ko-KR" sz="4400" cap="none" dirty="0" smtClean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tears together</a:t>
            </a:r>
            <a:endParaRPr lang="ko-KR" altLang="en-US" sz="4400" cap="none" dirty="0">
              <a:latin typeface="NanumMyeongjoExtraBold" panose="02020603020101020101" pitchFamily="18" charset="-127"/>
              <a:ea typeface="NanumMyeongjoExtra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62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h">
  <a:themeElements>
    <a:clrScheme name="Mesh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Mesh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s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sh" id="{789EC3FE-34FD-429C-9918-760025E6C145}" vid="{B8BE45C0-8141-4D58-8C71-A009BC26FB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{61C89A7C-9AAF-3940-8661-76A995DA67E5}tf10001063</Template>
  <TotalTime>25</TotalTime>
  <Words>36</Words>
  <Application>Microsoft Office PowerPoint</Application>
  <PresentationFormat>On-screen Show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Mesh</vt:lpstr>
      <vt:lpstr>상록수 Sangroksu (Evergreen)  Words and Music by Kim MinKi</vt:lpstr>
      <vt:lpstr>저 들에 푸르른 솔잎을 보라 돌보는 사람도 하나 없는데  Look out and see the lush pine tree in the field It stands lush and green Though no one cares for it</vt:lpstr>
      <vt:lpstr>비바람 맞고 눈보라 쳐도 온 누리 끝까지 맘껏 푸르다  The rains and winds and blizzards may hit her but it stays blue on its own to the ends of the earth.</vt:lpstr>
      <vt:lpstr>서럽고 쓰리던 지난날들도 다시는 다시는 오지 말라고  Wishing for the days of sorrow and pain to never come back ever again.</vt:lpstr>
      <vt:lpstr>땀 흘리리라 깨우치리라 거칠은 들판에 솔잎 되리라  We will labor on We will enlighten ourselves We will become lush pine trees In a barren field</vt:lpstr>
      <vt:lpstr>PowerPoint Presentation</vt:lpstr>
      <vt:lpstr>우리들 가진 것 비록 적어도 손에 손 맞잡고 눈물 흘리니  Though what we have may be small and little We will hold hand in hand and shed our tears together</vt:lpstr>
      <vt:lpstr>우리 나갈 길 멀고 험해도 깨치고 나아가 끝내 이기리라  Our road ahead is long They are long and hard But we will be awake And we shall overcome</vt:lpstr>
      <vt:lpstr>우리들 가진 것 비록 적어도 손에 손 맞잡고 눈물 흘리니  Though what we have may be small and little We will hold hand in hand and shed our tears together</vt:lpstr>
      <vt:lpstr>우리 나갈 길 멀고 험해도 깨치고 나아가 끝내 이기리라  Our road ahead is long They are long and hard But we will be awake And we shall overcome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저 들에 푸르른 솔잎을 보라 돌보는 사람도 하나 없는데 Look out and see the lush pine tree in the field It stands though no one cares for it</dc:title>
  <dc:creator>In Kyung Yang</dc:creator>
  <cp:lastModifiedBy>cando</cp:lastModifiedBy>
  <cp:revision>5</cp:revision>
  <dcterms:created xsi:type="dcterms:W3CDTF">2018-09-30T14:40:12Z</dcterms:created>
  <dcterms:modified xsi:type="dcterms:W3CDTF">2018-09-30T15:26:14Z</dcterms:modified>
</cp:coreProperties>
</file>